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Wedn</a:t>
            </a:r>
            <a:r>
              <a:rPr lang="en-US" dirty="0" smtClean="0">
                <a:solidFill>
                  <a:schemeClr val="bg1"/>
                </a:solidFill>
              </a:rPr>
              <a:t>esday</a:t>
            </a:r>
            <a:r>
              <a:rPr lang="en-US" dirty="0" smtClean="0">
                <a:solidFill>
                  <a:schemeClr val="bg1"/>
                </a:solidFill>
              </a:rPr>
              <a:t>, January </a:t>
            </a:r>
            <a:r>
              <a:rPr lang="en-US" dirty="0" smtClean="0">
                <a:solidFill>
                  <a:schemeClr val="bg1"/>
                </a:solidFill>
              </a:rPr>
              <a:t>18, </a:t>
            </a:r>
            <a:r>
              <a:rPr lang="en-US" dirty="0" smtClean="0">
                <a:solidFill>
                  <a:schemeClr val="bg1"/>
                </a:solidFill>
              </a:rPr>
              <a:t>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Learn </a:t>
            </a:r>
            <a:r>
              <a:rPr lang="en-US" sz="3000" dirty="0" smtClean="0">
                <a:solidFill>
                  <a:schemeClr val="accent1"/>
                </a:solidFill>
              </a:rPr>
              <a:t>more about Ecology by watching “Galapagos: Born of Fire.”</a:t>
            </a:r>
            <a:endParaRPr lang="en-US" sz="3000" u="sng" dirty="0">
              <a:solidFill>
                <a:schemeClr val="accent4"/>
              </a:solidFill>
            </a:endParaRPr>
          </a:p>
          <a:p>
            <a:endParaRPr lang="en-US" sz="3000" u="sng" dirty="0" smtClean="0">
              <a:solidFill>
                <a:schemeClr val="accent4"/>
              </a:solidFill>
            </a:endParaRPr>
          </a:p>
          <a:p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the letters in Ms.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Nerg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stand for?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will need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Ms. </a:t>
            </a:r>
            <a:r>
              <a:rPr lang="en-US" dirty="0" err="1" smtClean="0">
                <a:solidFill>
                  <a:srgbClr val="00B050"/>
                </a:solidFill>
              </a:rPr>
              <a:t>Nerg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notesheet</a:t>
            </a:r>
            <a:r>
              <a:rPr lang="en-US" smtClean="0">
                <a:solidFill>
                  <a:srgbClr val="00B050"/>
                </a:solidFill>
              </a:rPr>
              <a:t>.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describe how organisms interact with and within their environment (including biotic and abiotic features, niche, food chains &amp; webs, and predator-prey relationships).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034" y="190005"/>
            <a:ext cx="6246421" cy="647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54936</TotalTime>
  <Words>97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Wednesday, January 18, 2017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529</cp:revision>
  <cp:lastPrinted>2016-04-26T17:44:54Z</cp:lastPrinted>
  <dcterms:created xsi:type="dcterms:W3CDTF">2015-10-22T15:42:29Z</dcterms:created>
  <dcterms:modified xsi:type="dcterms:W3CDTF">2017-01-18T16:08:01Z</dcterms:modified>
</cp:coreProperties>
</file>